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70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reasurer@airdriaircadets.c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drieaircadets.ca/" TargetMode="External"/><Relationship Id="rId2" Type="http://schemas.openxmlformats.org/officeDocument/2006/relationships/hyperlink" Target="mailto:chair@airdrieaircadets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2D16-6004-991A-C981-C9770C380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88 Airdrie New Parent Meeting</a:t>
            </a:r>
          </a:p>
        </p:txBody>
      </p:sp>
    </p:spTree>
    <p:extLst>
      <p:ext uri="{BB962C8B-B14F-4D97-AF65-F5344CB8AC3E}">
        <p14:creationId xmlns:p14="http://schemas.microsoft.com/office/powerpoint/2010/main" val="73763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7708-90BC-8BDE-B067-B3B7A4C7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10919"/>
            <a:ext cx="9603275" cy="1049235"/>
          </a:xfrm>
        </p:spPr>
        <p:txBody>
          <a:bodyPr/>
          <a:lstStyle/>
          <a:p>
            <a:r>
              <a:rPr lang="en-CA" dirty="0"/>
              <a:t>Cadet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D799D-5089-A2CA-76B5-4DEF4D0F5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Proficiency Levels (5 levels)</a:t>
            </a:r>
          </a:p>
          <a:p>
            <a:pPr lvl="1"/>
            <a:r>
              <a:rPr lang="en-CA" dirty="0"/>
              <a:t>Level 1 – 4 typically one level per year</a:t>
            </a:r>
          </a:p>
          <a:p>
            <a:pPr lvl="2"/>
            <a:r>
              <a:rPr lang="en-CA" dirty="0"/>
              <a:t>Cadets who are late joiners may be given an opportunity to progress faster</a:t>
            </a:r>
          </a:p>
          <a:p>
            <a:pPr lvl="2"/>
            <a:r>
              <a:rPr lang="en-CA" dirty="0"/>
              <a:t>Cadets must complete required training to progress to the next level</a:t>
            </a:r>
          </a:p>
          <a:p>
            <a:pPr lvl="1"/>
            <a:r>
              <a:rPr lang="en-CA" dirty="0"/>
              <a:t>Level 5 – senior cadets</a:t>
            </a:r>
          </a:p>
          <a:p>
            <a:pPr lvl="2"/>
            <a:r>
              <a:rPr lang="en-CA" dirty="0"/>
              <a:t>Teach classes</a:t>
            </a:r>
          </a:p>
          <a:p>
            <a:pPr lvl="2"/>
            <a:r>
              <a:rPr lang="en-CA" dirty="0"/>
              <a:t>Provide leadership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405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8037-36A5-8A16-5547-0DA66214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0599"/>
            <a:ext cx="9603275" cy="1049235"/>
          </a:xfrm>
        </p:spPr>
        <p:txBody>
          <a:bodyPr/>
          <a:lstStyle/>
          <a:p>
            <a:r>
              <a:rPr lang="en-CA" dirty="0"/>
              <a:t>RANKS</a:t>
            </a:r>
          </a:p>
        </p:txBody>
      </p:sp>
      <p:pic>
        <p:nvPicPr>
          <p:cNvPr id="2074" name="Picture 26" descr="Picture">
            <a:extLst>
              <a:ext uri="{FF2B5EF4-FFF2-40B4-BE49-F238E27FC236}">
                <a16:creationId xmlns:a16="http://schemas.microsoft.com/office/drawing/2014/main" id="{9D07DB0B-26AB-A5BC-9B5A-ACCB1D2F7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72" y="2388022"/>
            <a:ext cx="11492056" cy="299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732A1B7-7D39-D7CC-C781-FE754297922C}"/>
              </a:ext>
            </a:extLst>
          </p:cNvPr>
          <p:cNvSpPr txBox="1"/>
          <p:nvPr/>
        </p:nvSpPr>
        <p:spPr>
          <a:xfrm>
            <a:off x="866987" y="1984587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Air Cadet – rank of cadets when they start</a:t>
            </a:r>
          </a:p>
        </p:txBody>
      </p:sp>
    </p:spTree>
    <p:extLst>
      <p:ext uri="{BB962C8B-B14F-4D97-AF65-F5344CB8AC3E}">
        <p14:creationId xmlns:p14="http://schemas.microsoft.com/office/powerpoint/2010/main" val="381149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2FAB-1CDF-E4B1-58E9-0ABADF53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149959"/>
            <a:ext cx="9603275" cy="1049235"/>
          </a:xfrm>
        </p:spPr>
        <p:txBody>
          <a:bodyPr/>
          <a:lstStyle/>
          <a:p>
            <a:r>
              <a:rPr lang="en-CA" dirty="0"/>
              <a:t>Are Level and Ranks linked?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11AB1-F2FA-DDDF-11E1-255B825B4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Cadets do not progress through levels and ranks simultaneously</a:t>
            </a:r>
          </a:p>
          <a:p>
            <a:r>
              <a:rPr lang="en-CA" dirty="0"/>
              <a:t>A cadet may get a promotion in their first year but they will still be level 1 (unless they joined late in which case they may move levels)</a:t>
            </a:r>
          </a:p>
        </p:txBody>
      </p:sp>
    </p:spTree>
    <p:extLst>
      <p:ext uri="{BB962C8B-B14F-4D97-AF65-F5344CB8AC3E}">
        <p14:creationId xmlns:p14="http://schemas.microsoft.com/office/powerpoint/2010/main" val="451152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1F6F-561C-E6B9-081D-5C57F2B8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36412"/>
            <a:ext cx="9603275" cy="1049235"/>
          </a:xfrm>
        </p:spPr>
        <p:txBody>
          <a:bodyPr/>
          <a:lstStyle/>
          <a:p>
            <a:r>
              <a:rPr lang="en-CA" dirty="0"/>
              <a:t>Volunteering – You’re Needed!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98A5A-BB6D-E990-580B-6A13DCA61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Volunteer screening through the Air Cadet League</a:t>
            </a:r>
          </a:p>
          <a:p>
            <a:r>
              <a:rPr lang="en-CA" dirty="0"/>
              <a:t>Cost of Vulnerable Sector Screen (VSS)</a:t>
            </a:r>
          </a:p>
          <a:p>
            <a:r>
              <a:rPr lang="en-CA" dirty="0"/>
              <a:t>Email volunteer@airdrieaircadets.ca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641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9CF6B-C5B6-F923-EF5D-2AA23F54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44786"/>
            <a:ext cx="9603275" cy="1049235"/>
          </a:xfrm>
        </p:spPr>
        <p:txBody>
          <a:bodyPr/>
          <a:lstStyle/>
          <a:p>
            <a:r>
              <a:rPr lang="en-CA" dirty="0"/>
              <a:t>Fundraising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2355-4092-4143-77D1-2967348FD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Bottle drives (we hope)</a:t>
            </a:r>
          </a:p>
          <a:p>
            <a:r>
              <a:rPr lang="en-CA" dirty="0"/>
              <a:t>Bacon</a:t>
            </a:r>
          </a:p>
          <a:p>
            <a:r>
              <a:rPr lang="en-CA" dirty="0"/>
              <a:t>Corporate Sponsorship</a:t>
            </a:r>
          </a:p>
          <a:p>
            <a:r>
              <a:rPr lang="en-CA" dirty="0"/>
              <a:t>Raffle Tickets (calendars)</a:t>
            </a:r>
          </a:p>
          <a:p>
            <a:r>
              <a:rPr lang="en-CA" dirty="0"/>
              <a:t>Swag</a:t>
            </a:r>
          </a:p>
          <a:p>
            <a:r>
              <a:rPr lang="en-CA" dirty="0"/>
              <a:t>Sweatshirts</a:t>
            </a:r>
          </a:p>
          <a:p>
            <a:endParaRPr lang="en-CA" dirty="0"/>
          </a:p>
          <a:p>
            <a:r>
              <a:rPr lang="en-CA" dirty="0"/>
              <a:t>Email </a:t>
            </a:r>
            <a:r>
              <a:rPr lang="en-CA" dirty="0">
                <a:hlinkClick r:id="rId2"/>
              </a:rPr>
              <a:t>treasurer@airdriaircadets.ca</a:t>
            </a:r>
            <a:r>
              <a:rPr lang="en-CA" dirty="0"/>
              <a:t> for more information or to purchase Swag</a:t>
            </a:r>
          </a:p>
        </p:txBody>
      </p:sp>
    </p:spTree>
    <p:extLst>
      <p:ext uri="{BB962C8B-B14F-4D97-AF65-F5344CB8AC3E}">
        <p14:creationId xmlns:p14="http://schemas.microsoft.com/office/powerpoint/2010/main" val="261020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51E6-52A0-BC59-D32F-65D3AF41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7636-083F-77E5-8292-9C315E71A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Any questions you have can be directed to </a:t>
            </a:r>
            <a:r>
              <a:rPr lang="en-CA" dirty="0">
                <a:hlinkClick r:id="rId2"/>
              </a:rPr>
              <a:t>chair@airdrieaircadets.ca</a:t>
            </a:r>
            <a:endParaRPr lang="en-CA" dirty="0"/>
          </a:p>
          <a:p>
            <a:r>
              <a:rPr lang="en-CA" dirty="0"/>
              <a:t>If we can’t answer your question we will point you in the right direction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Much of the information covered today can be found on our website</a:t>
            </a:r>
          </a:p>
          <a:p>
            <a:pPr lvl="1"/>
            <a:r>
              <a:rPr lang="en-CA" dirty="0">
                <a:hlinkClick r:id="rId3"/>
              </a:rPr>
              <a:t>www.airdrieaircadets.ca</a:t>
            </a:r>
            <a:endParaRPr lang="en-CA" dirty="0"/>
          </a:p>
          <a:p>
            <a:pPr lvl="1"/>
            <a:r>
              <a:rPr lang="en-CA" dirty="0"/>
              <a:t>Password: 88lynx</a:t>
            </a:r>
          </a:p>
        </p:txBody>
      </p:sp>
    </p:spTree>
    <p:extLst>
      <p:ext uri="{BB962C8B-B14F-4D97-AF65-F5344CB8AC3E}">
        <p14:creationId xmlns:p14="http://schemas.microsoft.com/office/powerpoint/2010/main" val="133081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9C24-3B0F-0941-206C-BC7F3FF6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r>
              <a:rPr lang="en-CA" dirty="0"/>
              <a:t>Squadron Sponsoring Committee  (SSC)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7EF2B-D79F-9BAF-9CA2-3073EA14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Parent organization which supports the cadet squadron through fundraising and volunteer work</a:t>
            </a:r>
          </a:p>
          <a:p>
            <a:pPr lvl="1"/>
            <a:r>
              <a:rPr lang="en-CA" dirty="0"/>
              <a:t>“But I thought cadets was a free program?”</a:t>
            </a:r>
          </a:p>
          <a:p>
            <a:r>
              <a:rPr lang="en-CA" dirty="0"/>
              <a:t>Charitable status</a:t>
            </a:r>
          </a:p>
          <a:p>
            <a:r>
              <a:rPr lang="en-CA" dirty="0"/>
              <a:t>All parents are automatically members</a:t>
            </a:r>
          </a:p>
          <a:p>
            <a:pPr lvl="1"/>
            <a:r>
              <a:rPr lang="en-CA" dirty="0"/>
              <a:t>We need you to attend regular (less than monthly) meetings to have your voice included</a:t>
            </a:r>
          </a:p>
          <a:p>
            <a:pPr lvl="1"/>
            <a:r>
              <a:rPr lang="en-CA" dirty="0"/>
              <a:t>First meeting October 18th</a:t>
            </a:r>
          </a:p>
          <a:p>
            <a:pPr lvl="1"/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3D4B82-6B54-B65D-E4E7-845B5256FCB5}"/>
              </a:ext>
            </a:extLst>
          </p:cNvPr>
          <p:cNvSpPr txBox="1"/>
          <p:nvPr/>
        </p:nvSpPr>
        <p:spPr>
          <a:xfrm>
            <a:off x="1977814" y="1298694"/>
            <a:ext cx="650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Friends of 88 Squadron Society</a:t>
            </a:r>
          </a:p>
        </p:txBody>
      </p:sp>
    </p:spTree>
    <p:extLst>
      <p:ext uri="{BB962C8B-B14F-4D97-AF65-F5344CB8AC3E}">
        <p14:creationId xmlns:p14="http://schemas.microsoft.com/office/powerpoint/2010/main" val="214409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EEC2-5DAB-ECC5-607B-29D38222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13" y="1190600"/>
            <a:ext cx="9603275" cy="1049235"/>
          </a:xfrm>
        </p:spPr>
        <p:txBody>
          <a:bodyPr/>
          <a:lstStyle/>
          <a:p>
            <a:r>
              <a:rPr lang="en-CA" dirty="0"/>
              <a:t>What is Cadets all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E1D7-FAC1-48E3-29DA-83BE1E164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Leadership</a:t>
            </a:r>
          </a:p>
          <a:p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Teamwork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Citizenship</a:t>
            </a:r>
          </a:p>
          <a:p>
            <a:endParaRPr lang="en-US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Curriculum with weekly classes taught by Level 5 cadets (seniors)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866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3E1B-7EF2-871F-08BB-8405EE2A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197372"/>
            <a:ext cx="9603275" cy="1049235"/>
          </a:xfrm>
        </p:spPr>
        <p:txBody>
          <a:bodyPr/>
          <a:lstStyle/>
          <a:p>
            <a:r>
              <a:rPr lang="en-CA" dirty="0"/>
              <a:t>Chain of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537FF-5874-FB80-218D-9AEDC94B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5761"/>
          </a:xfrm>
        </p:spPr>
        <p:txBody>
          <a:bodyPr/>
          <a:lstStyle/>
          <a:p>
            <a:r>
              <a:rPr lang="en-CA" dirty="0"/>
              <a:t>Parents laisse with the SSC</a:t>
            </a:r>
          </a:p>
          <a:p>
            <a:pPr lvl="1"/>
            <a:r>
              <a:rPr lang="en-CA" dirty="0"/>
              <a:t>Weekly newsletter is the primary means of communication</a:t>
            </a:r>
          </a:p>
          <a:p>
            <a:pPr lvl="1"/>
            <a:r>
              <a:rPr lang="en-CA" dirty="0"/>
              <a:t>To be added to the newsletter email chair@airdrieaircadets.ca include;	</a:t>
            </a:r>
          </a:p>
          <a:p>
            <a:pPr lvl="2"/>
            <a:r>
              <a:rPr lang="en-CA" dirty="0"/>
              <a:t>Your name</a:t>
            </a:r>
          </a:p>
          <a:p>
            <a:pPr lvl="2"/>
            <a:r>
              <a:rPr lang="en-CA" dirty="0"/>
              <a:t>Your cadet(s) full name(s)</a:t>
            </a:r>
          </a:p>
          <a:p>
            <a:pPr lvl="2"/>
            <a:r>
              <a:rPr lang="en-CA" dirty="0"/>
              <a:t>Your phone number</a:t>
            </a:r>
          </a:p>
          <a:p>
            <a:r>
              <a:rPr lang="en-CA" dirty="0"/>
              <a:t>Cadets receive direction from senior cadets and officers</a:t>
            </a:r>
          </a:p>
          <a:p>
            <a:pPr lvl="1"/>
            <a:r>
              <a:rPr lang="en-CA" dirty="0"/>
              <a:t>Cadet 365 – set up 30+ days after registration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876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3CC5-8C4F-CDEE-6334-24D658FC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116093"/>
            <a:ext cx="9603275" cy="1049235"/>
          </a:xfrm>
        </p:spPr>
        <p:txBody>
          <a:bodyPr/>
          <a:lstStyle/>
          <a:p>
            <a:r>
              <a:rPr lang="en-CA" dirty="0"/>
              <a:t>Wednesday cadet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2E72-1B6D-E339-74BB-9402AF305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Cadets are allowed in the building at 6:30pm and not before</a:t>
            </a:r>
          </a:p>
          <a:p>
            <a:pPr lvl="1"/>
            <a:r>
              <a:rPr lang="en-CA" dirty="0"/>
              <a:t>Senior cadets enter at 6:15 to set-up</a:t>
            </a:r>
          </a:p>
          <a:p>
            <a:r>
              <a:rPr lang="en-CA" dirty="0"/>
              <a:t>Pick up is 9:00pm sharp</a:t>
            </a:r>
          </a:p>
          <a:p>
            <a:r>
              <a:rPr lang="en-CA" dirty="0"/>
              <a:t>Parents are welcome for SSC meeting and when invited to CO Parades</a:t>
            </a:r>
          </a:p>
          <a:p>
            <a:pPr lvl="1"/>
            <a:r>
              <a:rPr lang="en-CA" dirty="0"/>
              <a:t>This is communicated through weekly newsletter</a:t>
            </a:r>
          </a:p>
        </p:txBody>
      </p:sp>
    </p:spTree>
    <p:extLst>
      <p:ext uri="{BB962C8B-B14F-4D97-AF65-F5344CB8AC3E}">
        <p14:creationId xmlns:p14="http://schemas.microsoft.com/office/powerpoint/2010/main" val="126494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DC81-8972-D14A-81A0-25AB6677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929" y="1190599"/>
            <a:ext cx="9603275" cy="1049235"/>
          </a:xfrm>
        </p:spPr>
        <p:txBody>
          <a:bodyPr/>
          <a:lstStyle/>
          <a:p>
            <a:r>
              <a:rPr lang="en-CA" dirty="0"/>
              <a:t>Uniforms</a:t>
            </a:r>
          </a:p>
        </p:txBody>
      </p:sp>
      <p:pic>
        <p:nvPicPr>
          <p:cNvPr id="1028" name="Picture 4" descr="Air uniform – C3 uniform with tie, jacket optional">
            <a:extLst>
              <a:ext uri="{FF2B5EF4-FFF2-40B4-BE49-F238E27FC236}">
                <a16:creationId xmlns:a16="http://schemas.microsoft.com/office/drawing/2014/main" id="{AAC8618D-D9E6-B9C4-8CA8-F5A4C6DA2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87" y="2239834"/>
            <a:ext cx="23431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artoon of a person in a uniform&#10;&#10;Description automatically generated">
            <a:extLst>
              <a:ext uri="{FF2B5EF4-FFF2-40B4-BE49-F238E27FC236}">
                <a16:creationId xmlns:a16="http://schemas.microsoft.com/office/drawing/2014/main" id="{8E61AF2A-5716-4159-1B7D-717A9CAE8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843" y="2239834"/>
            <a:ext cx="1430904" cy="3810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C998D2C-B081-2BB2-E919-4F89E9BE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353" y="1892900"/>
            <a:ext cx="7733647" cy="4236967"/>
          </a:xfrm>
        </p:spPr>
        <p:txBody>
          <a:bodyPr>
            <a:normAutofit/>
          </a:bodyPr>
          <a:lstStyle/>
          <a:p>
            <a:r>
              <a:rPr lang="en-CA" dirty="0"/>
              <a:t>All cadets will be measured for uniforms – this takes time</a:t>
            </a:r>
          </a:p>
          <a:p>
            <a:r>
              <a:rPr lang="en-CA" dirty="0"/>
              <a:t>The squadron may have the correct uniform pieces, or they may need to be ordered.  Cadets will not receive their uniform until the Supply Officer has all pieces</a:t>
            </a:r>
          </a:p>
          <a:p>
            <a:r>
              <a:rPr lang="en-CA" dirty="0"/>
              <a:t>Aim to have uniforms for Remembrance Day but there is no guarantee</a:t>
            </a:r>
          </a:p>
          <a:p>
            <a:r>
              <a:rPr lang="en-CA" dirty="0"/>
              <a:t>There is no cost for a uniform</a:t>
            </a:r>
          </a:p>
          <a:p>
            <a:r>
              <a:rPr lang="en-CA" dirty="0"/>
              <a:t>Uniforms must be returned</a:t>
            </a:r>
          </a:p>
          <a:p>
            <a:r>
              <a:rPr lang="en-CA" dirty="0"/>
              <a:t>Uniforms may not be worn outside of cadets</a:t>
            </a:r>
          </a:p>
          <a:p>
            <a:r>
              <a:rPr lang="en-CA" dirty="0"/>
              <a:t>If a cadet grows </a:t>
            </a:r>
            <a:r>
              <a:rPr lang="en-CA" u="sng" dirty="0"/>
              <a:t>they</a:t>
            </a:r>
            <a:r>
              <a:rPr lang="en-CA" dirty="0"/>
              <a:t> need to complete an on-line supply form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327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9907-CDC1-B879-5FA9-2BA8CFD0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77053"/>
            <a:ext cx="9603275" cy="1049235"/>
          </a:xfrm>
        </p:spPr>
        <p:txBody>
          <a:bodyPr/>
          <a:lstStyle/>
          <a:p>
            <a:r>
              <a:rPr lang="en-CA" dirty="0"/>
              <a:t>Uniform Helpful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F3CC8-4D4A-0555-20F3-FD4F326FE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Boot Box</a:t>
            </a:r>
          </a:p>
          <a:p>
            <a:pPr lvl="1"/>
            <a:r>
              <a:rPr lang="en-CA" dirty="0"/>
              <a:t>Indoor shoes must always be worn at St. Minas.  Uniform boots are indoor shoes</a:t>
            </a:r>
          </a:p>
          <a:p>
            <a:pPr lvl="1"/>
            <a:r>
              <a:rPr lang="en-CA" dirty="0"/>
              <a:t>Buy a plastic tote to keep boots in and transport to and from St. Mina</a:t>
            </a:r>
          </a:p>
          <a:p>
            <a:pPr lvl="1"/>
            <a:r>
              <a:rPr lang="en-CA" dirty="0"/>
              <a:t>Cadets also need a water bottle, notebook and pen each week</a:t>
            </a:r>
          </a:p>
          <a:p>
            <a:endParaRPr lang="en-CA" dirty="0"/>
          </a:p>
          <a:p>
            <a:r>
              <a:rPr lang="en-CA" dirty="0"/>
              <a:t>Garment bag</a:t>
            </a:r>
          </a:p>
          <a:p>
            <a:pPr lvl="1"/>
            <a:r>
              <a:rPr lang="en-CA" dirty="0"/>
              <a:t>Hold all uniform pieces together in one place</a:t>
            </a:r>
          </a:p>
          <a:p>
            <a:pPr lvl="1"/>
            <a:r>
              <a:rPr lang="en-CA" dirty="0"/>
              <a:t>We have a couple left for sale or buy online</a:t>
            </a:r>
          </a:p>
        </p:txBody>
      </p:sp>
    </p:spTree>
    <p:extLst>
      <p:ext uri="{BB962C8B-B14F-4D97-AF65-F5344CB8AC3E}">
        <p14:creationId xmlns:p14="http://schemas.microsoft.com/office/powerpoint/2010/main" val="2731305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CEEA-26B2-B301-2893-03116E12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10919"/>
            <a:ext cx="9603275" cy="1049235"/>
          </a:xfrm>
        </p:spPr>
        <p:txBody>
          <a:bodyPr/>
          <a:lstStyle/>
          <a:p>
            <a:r>
              <a:rPr lang="en-CA" dirty="0"/>
              <a:t>Mandatory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875F1-BD26-3E00-F173-F01CE6DD9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Wednesday Parade Nights</a:t>
            </a:r>
          </a:p>
          <a:p>
            <a:pPr lvl="1"/>
            <a:r>
              <a:rPr lang="en-CA" dirty="0"/>
              <a:t>If your cadet can’t attend </a:t>
            </a:r>
            <a:r>
              <a:rPr lang="en-CA" u="sng" dirty="0"/>
              <a:t>they</a:t>
            </a:r>
            <a:r>
              <a:rPr lang="en-CA" dirty="0"/>
              <a:t> need to complete an online absence form</a:t>
            </a:r>
          </a:p>
          <a:p>
            <a:r>
              <a:rPr lang="en-CA" dirty="0"/>
              <a:t>Poppy Sales</a:t>
            </a:r>
          </a:p>
          <a:p>
            <a:r>
              <a:rPr lang="en-CA" dirty="0"/>
              <a:t>Remembrance Day </a:t>
            </a:r>
          </a:p>
          <a:p>
            <a:r>
              <a:rPr lang="en-CA" dirty="0"/>
              <a:t>Field Training Exercise (FTX)</a:t>
            </a:r>
          </a:p>
          <a:p>
            <a:r>
              <a:rPr lang="en-CA" dirty="0"/>
              <a:t>Annual Ceremonial Review (ACR)</a:t>
            </a:r>
          </a:p>
          <a:p>
            <a:endParaRPr lang="en-CA" dirty="0"/>
          </a:p>
          <a:p>
            <a:pPr marL="457200" lvl="1" indent="0">
              <a:buNone/>
            </a:pPr>
            <a:endParaRPr lang="en-CA" u="sng" dirty="0"/>
          </a:p>
        </p:txBody>
      </p:sp>
    </p:spTree>
    <p:extLst>
      <p:ext uri="{BB962C8B-B14F-4D97-AF65-F5344CB8AC3E}">
        <p14:creationId xmlns:p14="http://schemas.microsoft.com/office/powerpoint/2010/main" val="423875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2CD8-0602-317C-6069-72077D83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197372"/>
            <a:ext cx="9603275" cy="1049235"/>
          </a:xfrm>
        </p:spPr>
        <p:txBody>
          <a:bodyPr/>
          <a:lstStyle/>
          <a:p>
            <a:r>
              <a:rPr lang="en-CA" dirty="0"/>
              <a:t>Optional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4612-2146-4BC4-C615-0702F23DA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Band</a:t>
            </a:r>
          </a:p>
          <a:p>
            <a:r>
              <a:rPr lang="en-CA" dirty="0"/>
              <a:t>Effective Speaking</a:t>
            </a:r>
          </a:p>
          <a:p>
            <a:r>
              <a:rPr lang="en-CA" dirty="0"/>
              <a:t>Drill Team</a:t>
            </a:r>
          </a:p>
          <a:p>
            <a:r>
              <a:rPr lang="en-CA" dirty="0"/>
              <a:t>Sport Events</a:t>
            </a:r>
          </a:p>
          <a:p>
            <a:r>
              <a:rPr lang="en-CA" dirty="0"/>
              <a:t>Gliding – no guarantee</a:t>
            </a:r>
          </a:p>
          <a:p>
            <a:r>
              <a:rPr lang="en-CA" dirty="0"/>
              <a:t>Cadets Caring for Airdrie</a:t>
            </a:r>
          </a:p>
          <a:p>
            <a:r>
              <a:rPr lang="en-CA" dirty="0"/>
              <a:t>Summer Training </a:t>
            </a:r>
          </a:p>
        </p:txBody>
      </p:sp>
    </p:spTree>
    <p:extLst>
      <p:ext uri="{BB962C8B-B14F-4D97-AF65-F5344CB8AC3E}">
        <p14:creationId xmlns:p14="http://schemas.microsoft.com/office/powerpoint/2010/main" val="13969554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6739</TotalTime>
  <Words>612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Verdana</vt:lpstr>
      <vt:lpstr>Gallery</vt:lpstr>
      <vt:lpstr>88 Airdrie New Parent Meeting</vt:lpstr>
      <vt:lpstr>Squadron Sponsoring Committee  (SSC)</vt:lpstr>
      <vt:lpstr>What is Cadets all about?</vt:lpstr>
      <vt:lpstr>Chain of Command</vt:lpstr>
      <vt:lpstr>Wednesday cadet times</vt:lpstr>
      <vt:lpstr>Uniforms</vt:lpstr>
      <vt:lpstr>Uniform Helpful Hints</vt:lpstr>
      <vt:lpstr>Mandatory events</vt:lpstr>
      <vt:lpstr>Optional Events</vt:lpstr>
      <vt:lpstr>Cadet Levels</vt:lpstr>
      <vt:lpstr>RANKS</vt:lpstr>
      <vt:lpstr>Are Level and Ranks linked?</vt:lpstr>
      <vt:lpstr>Volunteering – You’re Needed!</vt:lpstr>
      <vt:lpstr>Fundraising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88 Airdrie New Parent Meeting</dc:title>
  <dc:creator>Sarah Lyon</dc:creator>
  <cp:lastModifiedBy>Sarah Lyon</cp:lastModifiedBy>
  <cp:revision>8</cp:revision>
  <dcterms:created xsi:type="dcterms:W3CDTF">2023-09-24T21:59:59Z</dcterms:created>
  <dcterms:modified xsi:type="dcterms:W3CDTF">2023-09-29T14:19:32Z</dcterms:modified>
</cp:coreProperties>
</file>